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9" r:id="rId2"/>
    <p:sldId id="270" r:id="rId3"/>
    <p:sldId id="256" r:id="rId4"/>
    <p:sldId id="272" r:id="rId5"/>
    <p:sldId id="257" r:id="rId6"/>
    <p:sldId id="268" r:id="rId7"/>
    <p:sldId id="267" r:id="rId8"/>
    <p:sldId id="260" r:id="rId9"/>
    <p:sldId id="261" r:id="rId10"/>
    <p:sldId id="273" r:id="rId11"/>
    <p:sldId id="262" r:id="rId12"/>
    <p:sldId id="263" r:id="rId13"/>
    <p:sldId id="264" r:id="rId14"/>
    <p:sldId id="265" r:id="rId15"/>
    <p:sldId id="274" r:id="rId16"/>
  </p:sldIdLst>
  <p:sldSz cx="12192000" cy="6858000"/>
  <p:notesSz cx="6858000" cy="91440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C" initials="P" lastIdx="1" clrIdx="0">
    <p:extLst>
      <p:ext uri="{19B8F6BF-5375-455C-9EA6-DF929625EA0E}">
        <p15:presenceInfo xmlns:p15="http://schemas.microsoft.com/office/powerpoint/2012/main" userId="PC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29" autoAdjust="0"/>
    <p:restoredTop sz="94660"/>
  </p:normalViewPr>
  <p:slideViewPr>
    <p:cSldViewPr snapToGrid="0">
      <p:cViewPr varScale="1">
        <p:scale>
          <a:sx n="73" d="100"/>
          <a:sy n="73" d="100"/>
        </p:scale>
        <p:origin x="4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11-21T02:52:29.468" idx="1">
    <p:pos x="7680" y="0"/>
    <p:text/>
    <p:extLst>
      <p:ext uri="{C676402C-5697-4E1C-873F-D02D1690AC5C}">
        <p15:threadingInfo xmlns:p15="http://schemas.microsoft.com/office/powerpoint/2012/main" timeZoneBias="480"/>
      </p:ext>
    </p:extLst>
  </p:cm>
</p:cmLst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5.svg>
</file>

<file path=ppt/media/image16.png>
</file>

<file path=ppt/media/image17.png>
</file>

<file path=ppt/media/image18.png>
</file>

<file path=ppt/media/image19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57C3F-0FB2-4B2E-BA6A-FEEEFF1AF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7400" y="685801"/>
            <a:ext cx="8115300" cy="3046228"/>
          </a:xfrm>
        </p:spPr>
        <p:txBody>
          <a:bodyPr anchor="b">
            <a:normAutofit/>
          </a:bodyPr>
          <a:lstStyle>
            <a:lvl1pPr algn="ctr">
              <a:defRPr sz="36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83AE9-1CC1-4572-A6E5-E97F80E47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7400" y="4114800"/>
            <a:ext cx="8115300" cy="2057400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4DE7C-68AB-403D-B9D8-7398C292C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EA57E-7C1A-457B-A4CD-5DCEB057B502}" type="datetime1">
              <a:rPr lang="en-US" smtClean="0"/>
              <a:t>11/21/2023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03E50-6613-4D86-AA22-43B14E727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69AB5-A56D-471F-9236-EFA981E2E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286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2744C-12E6-455B-B646-2EA92DE0E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71C4D-C062-4EEE-9A9A-31ADCC5C8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4DC97-C26E-407A-9E29-68C52D547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9749-A4CD-447F-8298-2B7988C91CEA}" type="datetime1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E9353-B771-47FF-975E-72337414E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5A858-B8B2-4364-A7D0-B2E8FAE0A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18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A6BABE-D80C-4F54-A03C-E1F9EBCA8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85191-EF5B-48BE-AB5D-B7BA4C3D0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A387A-1231-4FE3-8574-D4331A343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444D3-C0BA-4587-A56C-581AB9F841BE}" type="datetime1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21559-4901-4AD3-ABE7-DF023545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6C18E-B751-4E7B-9CD8-1BF44DAB8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527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9B412-EBAB-4569-B3D9-6B346BF83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</p:spPr>
        <p:txBody>
          <a:bodyPr>
            <a:normAutofit/>
          </a:bodyPr>
          <a:lstStyle>
            <a:lvl1pPr algn="l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7C8AE-B0F4-404F-BCAD-A14C18E50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A9CAD-DAFB-4DE3-9C41-7FD03EA8D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2CE-4F37-411C-A3EE-BBBE223265BF}" type="datetime1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E3137-8136-46C5-AC2F-49E5F55E4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AB6EF-A0B1-4706-AE44-253A6B18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187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02F68-BF19-468D-B422-54B6D189F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77407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CBF7D7-84D4-4A39-B44E-9B029EEB1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641624"/>
            <a:ext cx="10515600" cy="1448026"/>
          </a:xfrm>
        </p:spPr>
        <p:txBody>
          <a:bodyPr/>
          <a:lstStyle>
            <a:lvl1pPr marL="0" indent="0" algn="ctr">
              <a:buNone/>
              <a:defRPr sz="2400" i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29709-D243-41E8-89FA-62FA7AEB5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083D4-708C-4BB5-B4FD-30CE9FA12FD5}" type="datetime1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B99C0-DC2A-4133-A10D-D43A1E05B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22EFD-A17E-47F5-8AC9-EFD6D813D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219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C668D-BFBE-4765-A294-8303931B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071" y="566278"/>
            <a:ext cx="9512429" cy="965458"/>
          </a:xfrm>
        </p:spPr>
        <p:txBody>
          <a:bodyPr/>
          <a:lstStyle>
            <a:lvl1pPr algn="ctr">
              <a:defRPr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3C212-F55F-4D0D-BFA7-F00A33CAA1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9758" y="2057400"/>
            <a:ext cx="5031521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54BDD7-2575-4E82-887D-DCAF9EB15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5408" y="2057401"/>
            <a:ext cx="5016834" cy="41195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CAECC8-3C3A-4A5D-AB7A-1F99E5023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39B2-65BC-4C2A-A62B-3EABFE9590E4}" type="datetime1">
              <a:rPr lang="en-US" smtClean="0"/>
              <a:t>11/21/2023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47609B-ACA4-4323-9340-C7DB166D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09EA3-C5C7-4AC6-956A-DB9A3B4F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605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0CDE0-7431-4F05-AA47-F10EB46C9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276552" cy="1149350"/>
          </a:xfrm>
        </p:spPr>
        <p:txBody>
          <a:bodyPr>
            <a:normAutofit/>
          </a:bodyPr>
          <a:lstStyle>
            <a:lvl1pPr algn="ctr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9FFA7-D3EA-4CB8-A471-94235AD62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360D2-88E8-43C8-92D1-67AB23BBE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C768F6-20A1-47A1-90FE-903135EEFD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55EC1-268F-4324-A003-3608AA0D84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55C8E4-FCB8-4E06-9C43-0ACD949A7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5F5A-E4A3-476F-A89E-C2B73F2431E4}" type="datetime1">
              <a:rPr lang="en-US" smtClean="0"/>
              <a:t>11/21/2023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01C005-C973-4D82-942A-334F1D431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FB6186-6570-4DE8-8603-70B0A51DF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466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5ADD3-88C8-4B01-8CC6-808C0E416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634E6A-1390-4101-B78E-759231340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61515-4A26-4F31-9F61-5A10B1FABBFC}" type="datetime1">
              <a:rPr lang="en-US" smtClean="0"/>
              <a:t>11/21/2023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C7B90-4C99-4653-872A-3572A02DA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03516-4D31-49D2-9488-33C734A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988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0D8488-CF25-431B-A87A-AAF141BD0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5DC65-7D1F-4BAB-9695-F7E734143E14}" type="datetime1">
              <a:rPr lang="en-US" smtClean="0"/>
              <a:t>11/21/2023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2F58E5-C92D-4C64-B867-0576B1EAD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16797-ABEC-4FE0-AFDE-36107B967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82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8F2B0-990D-418E-9D10-2464E9866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81131-AFFD-4339-9F30-D408B5105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C47F4-7968-4698-8BD3-A583099FA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12BC6F-3996-4B2B-B8F2-DD3A82CCF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24077-BD55-4036-8E92-6558FDF3B653}" type="datetime1">
              <a:rPr lang="en-US" smtClean="0"/>
              <a:t>11/21/2023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832E66-581A-4CF2-A40A-4E24FAAC4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B1C89-C625-4618-81A2-FB34E4DA0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209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1486F-443A-4F2D-AB1F-8B1F4C4DE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A21213-E7FB-406A-B8CD-735AAC7AD0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F41A03-500E-49F7-8D99-A1EAFE4D34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91523D-69E9-4EAE-A610-B3A237B75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25F2-7107-4609-BCC2-77C63064A5E8}" type="datetime1">
              <a:rPr lang="en-US" smtClean="0"/>
              <a:t>11/21/2023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DB852F-4134-4AB5-BA87-483B1E1AD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4C5CB-918E-4A09-8222-D36E37B6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668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AA0686-7BAC-45C0-BA30-0D0CBCE5C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202DE-82CD-407D-8C68-174B0CBB5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254103"/>
            <a:ext cx="9486901" cy="3918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4AC9D-6E1B-46D3-959F-A068A1EDBD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D3FE42E8-8B57-452D-A122-4DCE9AC771EF}" type="datetime1">
              <a:rPr lang="en-US" smtClean="0"/>
              <a:t>11/21/2023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C0015-9EFB-40F8-BC00-AC2483D60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2C732-0E3E-49E0-A72E-D4C08CB445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spc="3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345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9E433CB3-EAB2-4842-A1DD-7BC051B556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F00A24D-E4FA-5854-61BD-6980041A02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414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D37E9081-32E2-43C3-80C8-7F3854D9D05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2000" cy="3429000"/>
          </a:xfrm>
          <a:prstGeom prst="rect">
            <a:avLst/>
          </a:prstGeom>
          <a:gradFill>
            <a:gsLst>
              <a:gs pos="47000">
                <a:srgbClr val="000000">
                  <a:alpha val="23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44528-8EB4-87FE-FF60-78184B16C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57200"/>
            <a:ext cx="9486900" cy="12815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b="1" i="0" kern="1200" cap="all" spc="300" baseline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بِسْمِ اللّهِ الرَّحْمَنِ الرَّحِيْمِ</a:t>
            </a:r>
            <a:endParaRPr lang="en-US" sz="3600" kern="1200" cap="all" spc="300" baseline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7172021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erson clasping its hands">
            <a:extLst>
              <a:ext uri="{FF2B5EF4-FFF2-40B4-BE49-F238E27FC236}">
                <a16:creationId xmlns:a16="http://schemas.microsoft.com/office/drawing/2014/main" id="{5202A152-532E-DD48-3788-B62E17C2A1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41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901371" y="754743"/>
            <a:ext cx="94633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Work And Employment Ethics</a:t>
            </a:r>
            <a:endParaRPr 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681286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cut-out of a house with shadow at the back">
            <a:extLst>
              <a:ext uri="{FF2B5EF4-FFF2-40B4-BE49-F238E27FC236}">
                <a16:creationId xmlns:a16="http://schemas.microsoft.com/office/drawing/2014/main" id="{E42C971A-A3CE-3BB2-7172-489D996B0A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02" b="162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8000" y="1378636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4000" b="1" cap="all" spc="3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Property Rights and Economic Justice</a:t>
            </a:r>
            <a:endParaRPr lang="en-US" sz="4000" b="1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03054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Economic growth Economics Economy Economic stability Gross domestic  product, others, grass, consumption, economics png | PNGW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48343" y="406398"/>
            <a:ext cx="519611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/>
              <a:t>Economic Stability and Sustainability</a:t>
            </a:r>
          </a:p>
        </p:txBody>
      </p:sp>
    </p:spTree>
    <p:extLst>
      <p:ext uri="{BB962C8B-B14F-4D97-AF65-F5344CB8AC3E}">
        <p14:creationId xmlns:p14="http://schemas.microsoft.com/office/powerpoint/2010/main" val="94787457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1270222-7C72-451C-B922-75C4D848763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Settings">
            <a:extLst>
              <a:ext uri="{FF2B5EF4-FFF2-40B4-BE49-F238E27FC236}">
                <a16:creationId xmlns:a16="http://schemas.microsoft.com/office/drawing/2014/main" id="{4C0A58A8-5BB0-0345-FE9A-037F723FEE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0487" y="731243"/>
            <a:ext cx="5395513" cy="5395513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8337CC61-9E93-4D80-9F1C-12CE9A0C07F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1800" y="685800"/>
            <a:ext cx="4724400" cy="548639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6F8954-6279-C2FC-3D52-E6D664BF2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600" y="1371599"/>
            <a:ext cx="3390900" cy="236042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500" b="1" i="0" kern="1200" cap="all" spc="300" baseline="0" dirty="0">
                <a:solidFill>
                  <a:schemeClr val="bg2"/>
                </a:solidFill>
                <a:effectLst/>
                <a:latin typeface="+mj-lt"/>
                <a:ea typeface="+mj-ea"/>
                <a:cs typeface="+mj-cs"/>
              </a:rPr>
              <a:t>Contemporary Applications</a:t>
            </a:r>
            <a:endParaRPr lang="en-US" sz="2500" kern="1200" cap="all" spc="300" baseline="0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8242290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F1270222-7C72-451C-B922-75C4D848763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337CC61-9E93-4D80-9F1C-12CE9A0C07F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1800" y="685800"/>
            <a:ext cx="4724400" cy="548639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1C15AF-6BF0-B5E3-F610-BD0A85786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600" y="1371599"/>
            <a:ext cx="3390900" cy="236042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300" b="1" i="0" kern="1200" cap="all" spc="300" baseline="0">
                <a:solidFill>
                  <a:schemeClr val="bg2"/>
                </a:solidFill>
                <a:effectLst/>
                <a:latin typeface="+mj-lt"/>
                <a:ea typeface="+mj-ea"/>
                <a:cs typeface="+mj-cs"/>
              </a:rPr>
              <a:t>Conclusion</a:t>
            </a:r>
            <a:endParaRPr lang="en-US" sz="3300" kern="1200" cap="all" spc="300" baseline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146" name="Picture 2" descr="The Islamic Economic System – Official Blog of Ahmadiyya Muslim Women's  Association U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6570" y="685800"/>
            <a:ext cx="5185229" cy="5486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3859153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Are thank you calls worth the effort? | Ruffalo Noel Levitz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0934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D949742-730C-4F7B-88BE-E4E69F6D1C6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C5C0732-01DA-4A7C-ABF5-56B3C5B039C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1801" y="685801"/>
            <a:ext cx="4724400" cy="5486400"/>
          </a:xfrm>
          <a:prstGeom prst="rect">
            <a:avLst/>
          </a:prstGeom>
          <a:solidFill>
            <a:schemeClr val="tx2">
              <a:lumMod val="75000"/>
              <a:lumOff val="25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9A6B9D-D838-1904-0878-879494016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85978" y="959278"/>
            <a:ext cx="3714872" cy="992512"/>
          </a:xfrm>
        </p:spPr>
        <p:txBody>
          <a:bodyPr>
            <a:normAutofit/>
          </a:bodyPr>
          <a:lstStyle/>
          <a:p>
            <a:pPr algn="ctr"/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GROUP INTRO</a:t>
            </a:r>
            <a:endParaRPr lang="en-PK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 descr="Large skydiving group mid-air">
            <a:extLst>
              <a:ext uri="{FF2B5EF4-FFF2-40B4-BE49-F238E27FC236}">
                <a16:creationId xmlns:a16="http://schemas.microsoft.com/office/drawing/2014/main" id="{2D679CA4-B688-05F5-55D2-13A8674F18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944" r="19945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CC414-5E40-B11A-58BD-823B36E361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8995" y="2135939"/>
            <a:ext cx="3572540" cy="354680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b="1" dirty="0" smtClean="0"/>
              <a:t>Mushtaque Ali</a:t>
            </a:r>
            <a:endParaRPr lang="en-US" b="1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 smtClean="0"/>
              <a:t>Amara</a:t>
            </a:r>
            <a:endParaRPr lang="en-US" b="1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/>
              <a:t>Daniyal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 smtClean="0"/>
              <a:t>M. Mureed</a:t>
            </a:r>
            <a:endParaRPr lang="en-US" b="1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 smtClean="0"/>
              <a:t>Saqib Shah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7955129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Three lantern lamps and food on a plate on a table">
            <a:extLst>
              <a:ext uri="{FF2B5EF4-FFF2-40B4-BE49-F238E27FC236}">
                <a16:creationId xmlns:a16="http://schemas.microsoft.com/office/drawing/2014/main" id="{6F8291C9-1557-8B3A-AD20-CAD197AE6C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38639" y="667657"/>
            <a:ext cx="5573486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Title: </a:t>
            </a:r>
          </a:p>
          <a:p>
            <a:r>
              <a:rPr lang="en-US" sz="5400" b="1" dirty="0" smtClean="0"/>
              <a:t>The Economic System in Islam</a:t>
            </a:r>
          </a:p>
        </p:txBody>
      </p:sp>
    </p:spTree>
    <p:extLst>
      <p:ext uri="{BB962C8B-B14F-4D97-AF65-F5344CB8AC3E}">
        <p14:creationId xmlns:p14="http://schemas.microsoft.com/office/powerpoint/2010/main" val="321969387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Financial graphs on a dark display">
            <a:extLst>
              <a:ext uri="{FF2B5EF4-FFF2-40B4-BE49-F238E27FC236}">
                <a16:creationId xmlns:a16="http://schemas.microsoft.com/office/drawing/2014/main" id="{E7132D6D-9DCD-C45D-3AC2-41FA650DDC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" b="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72458" y="203200"/>
            <a:ext cx="65749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solidFill>
                  <a:schemeClr val="bg1"/>
                </a:solidFill>
              </a:rPr>
              <a:t>   Introduction To 	Economics</a:t>
            </a:r>
            <a:endParaRPr 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574549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slamic Economic System by Hadiya Jabee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236545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E433CB3-EAB2-4842-A1DD-7BC051B556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 person sitting on the floor and reading the holy book&#10;&#10;Description automatically generated">
            <a:extLst>
              <a:ext uri="{FF2B5EF4-FFF2-40B4-BE49-F238E27FC236}">
                <a16:creationId xmlns:a16="http://schemas.microsoft.com/office/drawing/2014/main" id="{D97C160C-96BB-529E-3DFB-0277E92AF0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045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37E9081-32E2-43C3-80C8-7F3854D9D05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2000" cy="3429000"/>
          </a:xfrm>
          <a:prstGeom prst="rect">
            <a:avLst/>
          </a:prstGeom>
          <a:gradFill>
            <a:gsLst>
              <a:gs pos="47000">
                <a:srgbClr val="000000">
                  <a:alpha val="23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ABB811-230D-907F-E342-A72CD9D3C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2550" y="0"/>
            <a:ext cx="9486900" cy="1281544"/>
          </a:xfrm>
          <a:blipFill>
            <a:blip r:embed="rId3"/>
            <a:stretch>
              <a:fillRect/>
            </a:stretch>
          </a:blipFill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b="1" kern="1200" cap="all" spc="30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QURANIC TEACHINGS REGARDING ISLAMIC ECONOMICS</a:t>
            </a:r>
          </a:p>
        </p:txBody>
      </p:sp>
    </p:spTree>
    <p:extLst>
      <p:ext uri="{BB962C8B-B14F-4D97-AF65-F5344CB8AC3E}">
        <p14:creationId xmlns:p14="http://schemas.microsoft.com/office/powerpoint/2010/main" val="248883718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 descr="A close up of a rosary&#10;&#10;Description automatically generated">
            <a:extLst>
              <a:ext uri="{FF2B5EF4-FFF2-40B4-BE49-F238E27FC236}">
                <a16:creationId xmlns:a16="http://schemas.microsoft.com/office/drawing/2014/main" id="{9AD41BC8-575A-8B55-E21A-84A2646C87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7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10400" y="3657600"/>
            <a:ext cx="5181600" cy="2308324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/>
              <a:t>Sharia And       Economic Transactions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42655357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Justice in Islam-25 Inspirational Islamic Quotes on Justic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11"/>
          <a:stretch/>
        </p:blipFill>
        <p:spPr bwMode="auto">
          <a:xfrm>
            <a:off x="0" y="0"/>
            <a:ext cx="12192000" cy="687433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pic>
      <p:sp>
        <p:nvSpPr>
          <p:cNvPr id="7" name="TextBox 6"/>
          <p:cNvSpPr txBox="1"/>
          <p:nvPr/>
        </p:nvSpPr>
        <p:spPr>
          <a:xfrm>
            <a:off x="0" y="885371"/>
            <a:ext cx="4513943" cy="2862322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smtClean="0">
                <a:solidFill>
                  <a:schemeClr val="bg1"/>
                </a:solidFill>
              </a:rPr>
              <a:t> Social    Justice In    Islam</a:t>
            </a:r>
            <a:endParaRPr lang="en-US" sz="6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646929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Young Beautiful Muslim Women Open Palm Peaceful Praying In Mosque Stock  Photo - Download Image Now - iStock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604000" y="3788229"/>
            <a:ext cx="5588000" cy="144655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chemeClr val="bg1"/>
                </a:solidFill>
              </a:rPr>
              <a:t>Women’s economics Endowment in Islam</a:t>
            </a:r>
            <a:endParaRPr lang="en-US" sz="4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234796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lassicFrameVTI">
  <a:themeElements>
    <a:clrScheme name="AnalogousFromDarkSeedLeftStep">
      <a:dk1>
        <a:srgbClr val="000000"/>
      </a:dk1>
      <a:lt1>
        <a:srgbClr val="FFFFFF"/>
      </a:lt1>
      <a:dk2>
        <a:srgbClr val="34261D"/>
      </a:dk2>
      <a:lt2>
        <a:srgbClr val="E2E3E8"/>
      </a:lt2>
      <a:accent1>
        <a:srgbClr val="B4A046"/>
      </a:accent1>
      <a:accent2>
        <a:srgbClr val="B16B3B"/>
      </a:accent2>
      <a:accent3>
        <a:srgbClr val="C34D4E"/>
      </a:accent3>
      <a:accent4>
        <a:srgbClr val="B13B6E"/>
      </a:accent4>
      <a:accent5>
        <a:srgbClr val="C34DB1"/>
      </a:accent5>
      <a:accent6>
        <a:srgbClr val="923BB1"/>
      </a:accent6>
      <a:hlink>
        <a:srgbClr val="BF3F96"/>
      </a:hlink>
      <a:folHlink>
        <a:srgbClr val="7F7F7F"/>
      </a:folHlink>
    </a:clrScheme>
    <a:fontScheme name="Goudy and Gill Sans">
      <a:majorFont>
        <a:latin typeface="Goudy Old Style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FrameVTI" id="{4FA2A165-EC65-4FB0-B019-8C8876A1D8E3}" vid="{9D78F1F1-8226-42FD-A1A3-975EDF6D60F8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5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31BD9395-4206-400B-8B4D-15993C249868}">
  <we:reference id="wa104379997" version="3.0.0.0" store="en-US" storeType="OMEX"/>
  <we:alternateReferences>
    <we:reference id="wa104379997" version="3.0.0.0" store="wa104379997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181</TotalTime>
  <Words>60</Words>
  <Application>Microsoft Office PowerPoint</Application>
  <PresentationFormat>Widescreen</PresentationFormat>
  <Paragraphs>19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Gill Sans MT</vt:lpstr>
      <vt:lpstr>Goudy Old Style</vt:lpstr>
      <vt:lpstr>Wingdings</vt:lpstr>
      <vt:lpstr>ClassicFrameVTI</vt:lpstr>
      <vt:lpstr>بِسْمِ اللّهِ الرَّحْمَنِ الرَّحِيْمِ</vt:lpstr>
      <vt:lpstr>GROUP INTRO</vt:lpstr>
      <vt:lpstr>PowerPoint Presentation</vt:lpstr>
      <vt:lpstr>PowerPoint Presentation</vt:lpstr>
      <vt:lpstr>PowerPoint Presentation</vt:lpstr>
      <vt:lpstr>QURANIC TEACHINGS REGARDING ISLAMIC ECONOMICS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Contemporary Applications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Title: "The Socioeconomic System of Islam"</dc:title>
  <dc:creator>daniyal hassan zaidi</dc:creator>
  <cp:lastModifiedBy>PC</cp:lastModifiedBy>
  <cp:revision>18</cp:revision>
  <dcterms:created xsi:type="dcterms:W3CDTF">2023-11-15T08:21:08Z</dcterms:created>
  <dcterms:modified xsi:type="dcterms:W3CDTF">2023-11-21T11:57:59Z</dcterms:modified>
</cp:coreProperties>
</file>

<file path=docProps/thumbnail.jpeg>
</file>